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0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45" r:id="rId34"/>
    <p:sldId id="416" r:id="rId35"/>
    <p:sldId id="456" r:id="rId36"/>
    <p:sldId id="457" r:id="rId37"/>
    <p:sldId id="458" r:id="rId38"/>
    <p:sldId id="459" r:id="rId39"/>
    <p:sldId id="460" r:id="rId40"/>
    <p:sldId id="461" r:id="rId41"/>
    <p:sldId id="368" r:id="rId42"/>
    <p:sldId id="447" r:id="rId43"/>
    <p:sldId id="371" r:id="rId44"/>
    <p:sldId id="288" r:id="rId45"/>
    <p:sldId id="375" r:id="rId46"/>
    <p:sldId id="353" r:id="rId47"/>
    <p:sldId id="421" r:id="rId48"/>
    <p:sldId id="422" r:id="rId49"/>
    <p:sldId id="448" r:id="rId50"/>
    <p:sldId id="355" r:id="rId51"/>
    <p:sldId id="449" r:id="rId52"/>
    <p:sldId id="376" r:id="rId53"/>
    <p:sldId id="450" r:id="rId54"/>
    <p:sldId id="425" r:id="rId55"/>
    <p:sldId id="451" r:id="rId56"/>
    <p:sldId id="289" r:id="rId57"/>
    <p:sldId id="453" r:id="rId58"/>
    <p:sldId id="3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317" dt="2021-11-18T21:37:57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18T21:38:20.565" v="7891" actId="1076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">
        <pc:chgData name="Anthony Tropiano" userId="233d3ea1253ce006" providerId="LiveId" clId="{DC355128-E87E-46C2-8DC1-E564B92C6B25}" dt="2021-11-18T19:51:44.815" v="6268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modSp mod">
        <pc:chgData name="Anthony Tropiano" userId="233d3ea1253ce006" providerId="LiveId" clId="{DC355128-E87E-46C2-8DC1-E564B92C6B25}" dt="2021-11-18T18:01:15.192" v="4912"/>
        <pc:sldMkLst>
          <pc:docMk/>
          <pc:sldMk cId="89882095" sldId="345"/>
        </pc:sldMkLst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18T15:18:52.219" v="1016" actId="255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18T15:18:52.219" v="1016" actId="255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18T15:18:59.742" v="1017" actId="255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18T15:18:59.742" v="1017" actId="255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">
        <pc:chgData name="Anthony Tropiano" userId="233d3ea1253ce006" providerId="LiveId" clId="{DC355128-E87E-46C2-8DC1-E564B92C6B25}" dt="2021-11-18T18:12:49.949" v="5419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18T21:18:17.860" v="78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18T21:19:50.499" v="7825" actId="208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">
        <pc:chgData name="Anthony Tropiano" userId="233d3ea1253ce006" providerId="LiveId" clId="{DC355128-E87E-46C2-8DC1-E564B92C6B25}" dt="2021-11-18T17:12:02.636" v="4075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">
        <pc:chgData name="Anthony Tropiano" userId="233d3ea1253ce006" providerId="LiveId" clId="{DC355128-E87E-46C2-8DC1-E564B92C6B25}" dt="2021-11-18T18:10:42.682" v="5186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1.emf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Bare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blipFill>
                <a:blip r:embed="rId5"/>
                <a:stretch>
                  <a:fillRect l="-1301" t="-3289" r="-227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Bare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blipFill>
                <a:blip r:embed="rId5"/>
                <a:stretch>
                  <a:fillRect l="-1301" t="-3289" r="-227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826A2F-BE91-4A64-B570-4B65A11F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8409373" cy="4351338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A39A1-42BB-4097-8491-14455A4A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Start with expression for evaluation of matrix element with evolved operator</a:t>
            </a:r>
          </a:p>
          <a:p>
            <a:pPr>
              <a:lnSpc>
                <a:spcPct val="11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A39A1-42BB-4097-8491-14455A4A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Start with expression for evaluation of matrix element with evolved operator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Take continuum limit (suppressing spin and isospin projection labels)</a:t>
            </a:r>
          </a:p>
          <a:p>
            <a:pPr>
              <a:lnSpc>
                <a:spcPct val="11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29464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/>
                  <a:t>Start with expression for evaluation of matrix element with evolved operator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Take continuum limit (suppressing spin and isospin projection labels)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Evaluate terms like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assuming Psi is occupied up to momentum </a:t>
                </a:r>
                <a:r>
                  <a:rPr lang="en-US" sz="2400" dirty="0" err="1"/>
                  <a:t>kF</a:t>
                </a:r>
                <a:r>
                  <a:rPr lang="en-US" sz="2400" dirty="0"/>
                  <a:t> averaging over local Fermi momentum </a:t>
                </a:r>
                <a:r>
                  <a:rPr lang="en-US" sz="2400" dirty="0" err="1"/>
                  <a:t>kF</a:t>
                </a:r>
                <a:r>
                  <a:rPr lang="en-US" sz="2400" dirty="0"/>
                  <a:t>(R)=\rho…</a:t>
                </a:r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76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/>
                  <a:t>Start with expression for evaluation of matrix element with evolved operator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Take continuum limit (suppressing spin and isospin projection labels)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Evaluate terms like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assuming Psi is occupied up to momentum </a:t>
                </a:r>
                <a:r>
                  <a:rPr lang="en-US" sz="2400" dirty="0" err="1"/>
                  <a:t>kF</a:t>
                </a:r>
                <a:r>
                  <a:rPr lang="en-US" sz="2400" dirty="0"/>
                  <a:t> averaging over local Fermi momentum </a:t>
                </a:r>
                <a:r>
                  <a:rPr lang="en-US" sz="2400" dirty="0" err="1"/>
                  <a:t>kF</a:t>
                </a:r>
                <a:r>
                  <a:rPr lang="en-US" sz="2400" dirty="0"/>
                  <a:t>(R)=\rho…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Right arrow: \int d3R \delta(k-k’) \theta’s</a:t>
                </a:r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425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/>
                  <a:t>Start with expression for evaluation of matrix element with evolved operator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Take continuum limit (suppressing spin and isospin projection labels)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Evaluate terms like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assuming Psi is occupied up to momentum </a:t>
                </a:r>
                <a:r>
                  <a:rPr lang="en-US" sz="2400" dirty="0" err="1"/>
                  <a:t>kF</a:t>
                </a:r>
                <a:r>
                  <a:rPr lang="en-US" sz="2400" dirty="0"/>
                  <a:t> averaging over local Fermi momentum </a:t>
                </a:r>
                <a:r>
                  <a:rPr lang="en-US" sz="2400" dirty="0" err="1"/>
                  <a:t>kF</a:t>
                </a:r>
                <a:r>
                  <a:rPr lang="en-US" sz="2400" dirty="0"/>
                  <a:t>(R)=\rho…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Right arrow: \int d3R \delta(k-k’) \theta’s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Angle-average to evaluate angular dependence of \</a:t>
                </a:r>
                <a:r>
                  <a:rPr lang="en-US" sz="2400" dirty="0" err="1"/>
                  <a:t>Kvec</a:t>
                </a:r>
                <a:r>
                  <a:rPr lang="en-US" sz="2400" dirty="0"/>
                  <a:t> \dot \</a:t>
                </a:r>
                <a:r>
                  <a:rPr lang="en-US" sz="2400" dirty="0" err="1"/>
                  <a:t>kvec</a:t>
                </a:r>
                <a:r>
                  <a:rPr lang="en-US" sz="2400" dirty="0"/>
                  <a:t> etc.</a:t>
                </a:r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07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/>
                  <a:t>Start with expression for evaluation of matrix element with evolved operator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Take continuum limit (suppressing spin and isospin projection labels)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Evaluate terms like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assuming Psi is occupied up to momentum </a:t>
                </a:r>
                <a:r>
                  <a:rPr lang="en-US" sz="2400" dirty="0" err="1"/>
                  <a:t>kF</a:t>
                </a:r>
                <a:r>
                  <a:rPr lang="en-US" sz="2400" dirty="0"/>
                  <a:t> averaging over local Fermi momentum </a:t>
                </a:r>
                <a:r>
                  <a:rPr lang="en-US" sz="2400" dirty="0" err="1"/>
                  <a:t>kF</a:t>
                </a:r>
                <a:r>
                  <a:rPr lang="en-US" sz="2400" dirty="0"/>
                  <a:t>(R)=\rho…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Right arrow: \int d3R \delta(k-k’) \theta’s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Angle-average to evaluate angular dependence of \</a:t>
                </a:r>
                <a:r>
                  <a:rPr lang="en-US" sz="2400" dirty="0" err="1"/>
                  <a:t>Kvec</a:t>
                </a:r>
                <a:r>
                  <a:rPr lang="en-US" sz="2400" dirty="0"/>
                  <a:t> \dot \</a:t>
                </a:r>
                <a:r>
                  <a:rPr lang="en-US" sz="2400" dirty="0" err="1"/>
                  <a:t>kvec</a:t>
                </a:r>
                <a:r>
                  <a:rPr lang="en-US" sz="2400" dirty="0"/>
                  <a:t>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Evaluate matrix elements of \delta U in two-body space using </a:t>
                </a:r>
                <a:r>
                  <a:rPr lang="en-US" sz="2400" dirty="0" err="1"/>
                  <a:t>antisymmetrized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kets</a:t>
                </a:r>
                <a:r>
                  <a:rPr lang="en-US" sz="2400" dirty="0"/>
                  <a:t> expanded in partial wave: formula</a:t>
                </a:r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3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8409373" cy="4351338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</a:t>
            </a:r>
          </a:p>
          <a:p>
            <a:pPr marL="457200" lvl="1" indent="0">
              <a:lnSpc>
                <a:spcPct val="100000"/>
              </a:lnSpc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   nuclear wave function (which becomes soft)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2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4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4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72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4740</Words>
  <Application>Microsoft Macintosh PowerPoint</Application>
  <PresentationFormat>Widescreen</PresentationFormat>
  <Paragraphs>549</Paragraphs>
  <Slides>57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Exclusive knockout reactions</vt:lpstr>
      <vt:lpstr>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150</cp:revision>
  <dcterms:created xsi:type="dcterms:W3CDTF">2021-04-13T22:10:52Z</dcterms:created>
  <dcterms:modified xsi:type="dcterms:W3CDTF">2021-11-19T20:52:33Z</dcterms:modified>
</cp:coreProperties>
</file>